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9" r:id="rId4"/>
    <p:sldId id="260" r:id="rId5"/>
    <p:sldId id="261" r:id="rId6"/>
    <p:sldId id="262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6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419600"/>
            <a:ext cx="6400800" cy="1828800"/>
          </a:xfrm>
        </p:spPr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Prepared by 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Cantonment Public School and </a:t>
            </a:r>
            <a:r>
              <a:rPr lang="en-US" dirty="0" err="1" smtClean="0">
                <a:solidFill>
                  <a:srgbClr val="FF0000"/>
                </a:solidFill>
              </a:rPr>
              <a:t>College,Momenshahi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G:\cropped-concrete3d-copy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01150" cy="3886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1" y="381000"/>
            <a:ext cx="6781799" cy="10366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মূল্যায়ন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1781" y="1597742"/>
            <a:ext cx="7772400" cy="472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খনিজ লবণ কি।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ক্যালসিয়ামের অভাবে কি রোগ হয়।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ক্যালসিয়াম ও ফসফরাসের </a:t>
            </a:r>
            <a:r>
              <a:rPr lang="bn-BD" sz="28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উৎসগুলো কি</a:t>
            </a: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32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মানুষের খনিজ লবণের প্রয়োজনীয়তা ব্যাখ্যা</a:t>
            </a:r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কর।</a:t>
            </a:r>
            <a:endParaRPr lang="bn-BD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847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5715000" cy="12652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bn-BD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বাড়ির কাজ</a:t>
            </a:r>
            <a:endParaRPr lang="en-US" sz="6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1600200"/>
            <a:ext cx="7452852" cy="3505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ক্যালসিয়ামের অভাবে আমাদের দেহে কি ধরনের অভাজনিত লক্ষণ দেখা দেয় উল্লেখ্য কর।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2503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57832" y="152400"/>
            <a:ext cx="4343400" cy="1600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4400" dirty="0" smtClean="0">
                <a:latin typeface="NikoshBAN"/>
              </a:rPr>
              <a:t>ধন্যবাদ</a:t>
            </a:r>
            <a:endParaRPr lang="en-US" sz="4400" dirty="0">
              <a:latin typeface="NikoshBAN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81200" y="2065279"/>
            <a:ext cx="5562600" cy="4485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6307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743200"/>
            <a:ext cx="6477000" cy="3810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29813" y="2364658"/>
            <a:ext cx="6553200" cy="38832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09601" y="459658"/>
            <a:ext cx="5105400" cy="1371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4800" dirty="0" smtClean="0">
                <a:latin typeface="NikoshBAN"/>
              </a:rPr>
              <a:t>স্বাগতম</a:t>
            </a:r>
            <a:endParaRPr lang="en-US" sz="4800" dirty="0">
              <a:latin typeface="NikoshBAN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48400" y="457200"/>
            <a:ext cx="2895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Lesson 10-3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62219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838200"/>
            <a:ext cx="6019800" cy="2133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খনিজ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লবণ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,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ক্যালসিয়াম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ফসফরাস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9264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62200" y="304799"/>
            <a:ext cx="5257800" cy="337209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" y="3962400"/>
            <a:ext cx="4495800" cy="2293776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5867400" y="4191000"/>
            <a:ext cx="24384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শিম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57400" y="6256176"/>
            <a:ext cx="3581400" cy="6018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সবজি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ফল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098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228600"/>
            <a:ext cx="2218944" cy="14874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00" y="457200"/>
            <a:ext cx="2143125" cy="2133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24600" y="450273"/>
            <a:ext cx="2583872" cy="32298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2435" y="4272049"/>
            <a:ext cx="3754080" cy="1533699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685800" y="2362200"/>
            <a:ext cx="18288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ডিম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058880" y="3124200"/>
            <a:ext cx="157992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দুধ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553200" y="3886200"/>
            <a:ext cx="1981200" cy="9954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লবণ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43000" y="6019800"/>
            <a:ext cx="3505200" cy="762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মাছ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528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377536"/>
            <a:ext cx="5410200" cy="14478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খনিজ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লবণ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4305300" y="1825336"/>
            <a:ext cx="190500" cy="175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1828800" y="3581400"/>
            <a:ext cx="4876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wn Arrow 5"/>
          <p:cNvSpPr/>
          <p:nvPr/>
        </p:nvSpPr>
        <p:spPr>
          <a:xfrm>
            <a:off x="1828800" y="3581400"/>
            <a:ext cx="45719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6705600" y="3581400"/>
            <a:ext cx="45719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57200" y="4038600"/>
            <a:ext cx="3276600" cy="16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প্রধান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খনিজ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লবণ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846319" y="4267200"/>
            <a:ext cx="3810000" cy="1447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লেশমৌল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খনিজ</a:t>
            </a:r>
            <a:r>
              <a:rPr lang="en-US" sz="44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4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লবণ</a:t>
            </a:r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4585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001000" cy="10366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ক্যালসিয়াম</a:t>
            </a:r>
            <a:r>
              <a:rPr lang="en-US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ফসফরাসের</a:t>
            </a:r>
            <a:r>
              <a:rPr lang="en-US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অভাব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09600" y="1704109"/>
            <a:ext cx="8077200" cy="3429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ক্যালসিয়ামের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অভাবে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হাড়ের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পুষ্টি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ব্যাহত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দাঁত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হাড়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গঠনে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ক্যালসিয়ামের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সাথে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ফসফরাস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কাজ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  <a:p>
            <a:pPr marL="571500" indent="-571500" algn="ctr">
              <a:buFont typeface="Arial" panose="020B0604020202020204" pitchFamily="34" charset="0"/>
              <a:buChar char="•"/>
            </a:pP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ক্যালসিয়ামের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অভাবে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রিকেট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রোগ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হয়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259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990600"/>
            <a:ext cx="6019800" cy="96043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শিখনফল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286000"/>
            <a:ext cx="8839200" cy="381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এ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পাঠ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শেষে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</a:t>
            </a: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ক্ষাথীরা...</a:t>
            </a:r>
          </a:p>
          <a:p>
            <a:pPr algn="ctr"/>
            <a:endParaRPr lang="bn-BD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খনিজ লবণ কত প্রকার কি কি বলতে পারব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ক্যালসিয়াম ও ফসফরাসে উৎসগুলো বলতে পারবে।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bn-BD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ক্যালসিয়ামের অভাব রোগের ব্যাখ্যা করতে পারবে।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7682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304800"/>
            <a:ext cx="5638800" cy="11128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bn-BD" dirty="0" smtClean="0">
                <a:latin typeface="NikoshBAN" panose="02000000000000000000" pitchFamily="2" charset="0"/>
                <a:cs typeface="NikoshBAN" panose="02000000000000000000" pitchFamily="2" charset="0"/>
              </a:rPr>
              <a:t>দলীয় কাজ</a:t>
            </a:r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0600" y="2209800"/>
            <a:ext cx="7924800" cy="25146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মানব দেহে খনিজ লবণ, ক্যালসিয়াম ও ফসফরাসের প্রয়োজনীয়তা ব্যাখ্যা কর।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7969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144</Words>
  <Application>Microsoft Office PowerPoint</Application>
  <PresentationFormat>On-screen Show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li</vt:lpstr>
      <vt:lpstr>Slide 2</vt:lpstr>
      <vt:lpstr>Slide 3</vt:lpstr>
      <vt:lpstr>Slide 4</vt:lpstr>
      <vt:lpstr>Slide 5</vt:lpstr>
      <vt:lpstr>Slide 6</vt:lpstr>
      <vt:lpstr>ক্যালসিয়াম ও ফসফরাসের অভাব</vt:lpstr>
      <vt:lpstr>শিখনফল</vt:lpstr>
      <vt:lpstr>দলীয় কাজ</vt:lpstr>
      <vt:lpstr>মূল্যায়ন</vt:lpstr>
      <vt:lpstr>বাড়ির কাজ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TSS</dc:creator>
  <cp:lastModifiedBy>USER</cp:lastModifiedBy>
  <cp:revision>45</cp:revision>
  <dcterms:created xsi:type="dcterms:W3CDTF">2006-08-16T00:00:00Z</dcterms:created>
  <dcterms:modified xsi:type="dcterms:W3CDTF">2016-12-27T06:28:38Z</dcterms:modified>
</cp:coreProperties>
</file>