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19600"/>
            <a:ext cx="6400800" cy="1828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Prepared by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Cantonment Public School and </a:t>
            </a:r>
            <a:r>
              <a:rPr lang="en-US" dirty="0" err="1" smtClean="0">
                <a:solidFill>
                  <a:srgbClr val="FF0000"/>
                </a:solidFill>
              </a:rPr>
              <a:t>College,Momenshahi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G:\cropped-concrete3d-copy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1150" cy="3886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1" y="381000"/>
            <a:ext cx="6781799" cy="10366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1781" y="1597742"/>
            <a:ext cx="7772400" cy="472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খনিজ লবণ কি।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ক্যালসিয়ামের অভাবে কি রোগ হয়।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 ও ফসফরাসের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উৎসগুলো কি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খনিজ লবণের প্রয়োজনীয়তা ব্যাখ্যা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847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5715000" cy="12652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1600200"/>
            <a:ext cx="7452852" cy="3505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ক্যালসিয়ামের অভাবে আমাদের দেহে কি ধরনের অভাজনিত লক্ষণ দেখা দেয় উল্লেখ্য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503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7832" y="152400"/>
            <a:ext cx="4343400" cy="16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/>
              </a:rPr>
              <a:t>ধন্যবাদ</a:t>
            </a:r>
            <a:endParaRPr lang="en-US" sz="4400" dirty="0"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2065279"/>
            <a:ext cx="5562600" cy="448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307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477000" cy="3810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9813" y="2364658"/>
            <a:ext cx="6553200" cy="38832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1" y="459658"/>
            <a:ext cx="5105400" cy="1371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/>
              </a:rPr>
              <a:t>স্বাগতম</a:t>
            </a:r>
            <a:endParaRPr lang="en-US" sz="4800" dirty="0">
              <a:latin typeface="NikoshB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400" y="457200"/>
            <a:ext cx="289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Lesson 10-3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2219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838200"/>
            <a:ext cx="6019800" cy="2133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ফসফরাস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26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304799"/>
            <a:ext cx="5257800" cy="33720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3962400"/>
            <a:ext cx="4495800" cy="229377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867400" y="4191000"/>
            <a:ext cx="2438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57400" y="6256176"/>
            <a:ext cx="3581400" cy="601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সবজি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98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28600"/>
            <a:ext cx="2218944" cy="14874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0" y="457200"/>
            <a:ext cx="2143125" cy="2133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450273"/>
            <a:ext cx="2583872" cy="3229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435" y="4272049"/>
            <a:ext cx="3754080" cy="1533699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85800" y="23622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58880" y="3124200"/>
            <a:ext cx="157992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53200" y="3886200"/>
            <a:ext cx="1981200" cy="995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43000" y="6019800"/>
            <a:ext cx="3505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28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77536"/>
            <a:ext cx="54102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05300" y="1825336"/>
            <a:ext cx="190500" cy="175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35814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1828800" y="3581400"/>
            <a:ext cx="4571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705600" y="3581400"/>
            <a:ext cx="45719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038600"/>
            <a:ext cx="3276600" cy="16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46319" y="4267200"/>
            <a:ext cx="38100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লেশমৌল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58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01000" cy="1036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ফসফরাসের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704109"/>
            <a:ext cx="8077200" cy="3429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ব্যাহত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ফসফরাস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রিকেট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5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990600"/>
            <a:ext cx="6019800" cy="960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86000"/>
            <a:ext cx="8839200" cy="381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ক্ষাথীরা...</a:t>
            </a: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খনিজ লবণ কত প্রকার কি কি বলতে পারব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 ও ফসফরাসে উৎসগুলো বলতে পারবে।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ক্যালসিয়ামের অভাব রোগের ব্যাখ্যা করতে পারবে।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68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638800" cy="11128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209800"/>
            <a:ext cx="7924800" cy="2514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 দেহে খনিজ লবণ, ক্যালসিয়াম ও ফসফরাসের প্রয়োজনীয়তা ব্যাখ্যা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96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144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</vt:lpstr>
      <vt:lpstr>Slide 2</vt:lpstr>
      <vt:lpstr>Slide 3</vt:lpstr>
      <vt:lpstr>Slide 4</vt:lpstr>
      <vt:lpstr>Slide 5</vt:lpstr>
      <vt:lpstr>Slide 6</vt:lpstr>
      <vt:lpstr>ক্যালসিয়াম ও ফসফরাসের অভাব</vt:lpstr>
      <vt:lpstr>শিখনফল</vt:lpstr>
      <vt:lpstr>দলীয় কাজ</vt:lpstr>
      <vt:lpstr>মূল্যায়ন</vt:lpstr>
      <vt:lpstr>বাড়ির কাজ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45</cp:revision>
  <dcterms:created xsi:type="dcterms:W3CDTF">2006-08-16T00:00:00Z</dcterms:created>
  <dcterms:modified xsi:type="dcterms:W3CDTF">2016-12-27T06:28:38Z</dcterms:modified>
</cp:coreProperties>
</file>